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56" r:id="rId3"/>
    <p:sldId id="260" r:id="rId4"/>
    <p:sldId id="265" r:id="rId5"/>
    <p:sldId id="264" r:id="rId6"/>
    <p:sldId id="266" r:id="rId7"/>
    <p:sldId id="267" r:id="rId8"/>
    <p:sldId id="269" r:id="rId9"/>
    <p:sldId id="268" r:id="rId10"/>
    <p:sldId id="270" r:id="rId11"/>
    <p:sldId id="271" r:id="rId12"/>
    <p:sldId id="272" r:id="rId13"/>
    <p:sldId id="259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E64F7-ABB3-495D-A451-5689F4A8F7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CEE54-168D-4461-B975-46075DDEC3E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CEE54-168D-4461-B975-46075DDEC3EF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CEE54-168D-4461-B975-46075DDEC3EF}" type="slidenum">
              <a:rPr lang="pl-PL" smtClean="0"/>
              <a:t>15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E04D-0047-4281-8F3B-EB35F7C6CAF8}" type="datetimeFigureOut">
              <a:rPr lang="pl-PL" smtClean="0"/>
              <a:t>2020-04-21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E04D-0047-4281-8F3B-EB35F7C6CAF8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A4E8F-69C3-409A-B442-570792A60DD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Zapraszamy Cię do… </a:t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„Miasta kształtów”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"/>
            <a:ext cx="8388424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są kwadraty.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331640" y="2420888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5" name="Łącznik prosty ze strzałką 54"/>
          <p:cNvCxnSpPr/>
          <p:nvPr/>
        </p:nvCxnSpPr>
        <p:spPr>
          <a:xfrm>
            <a:off x="1403648" y="2492896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>
            <a:off x="2771800" y="2492896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>
            <a:off x="1331640" y="3789040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1331640" y="5085184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/>
          <p:nvPr/>
        </p:nvCxnSpPr>
        <p:spPr>
          <a:xfrm>
            <a:off x="2771800" y="3789040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2771800" y="5085184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/>
          <p:nvPr/>
        </p:nvCxnSpPr>
        <p:spPr>
          <a:xfrm>
            <a:off x="3851920" y="5949280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/>
          <p:nvPr/>
        </p:nvCxnSpPr>
        <p:spPr>
          <a:xfrm>
            <a:off x="5220072" y="5805264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1"/>
            <a:ext cx="7236296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Ile jest wszystkich kwadratów?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47664" y="0"/>
            <a:ext cx="7596336" cy="1988839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Wszystkich kwadratów jest 8.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Doskonale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jest</a:t>
            </a:r>
            <a:r>
              <a:rPr lang="pl-PL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trójkąt </a:t>
            </a:r>
            <a:endParaRPr lang="pl-PL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rójkąt równoramienny 3"/>
          <p:cNvSpPr/>
          <p:nvPr/>
        </p:nvSpPr>
        <p:spPr>
          <a:xfrm>
            <a:off x="3347864" y="2996952"/>
            <a:ext cx="2880320" cy="259228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8460432" cy="1556793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Znajdź wszystkie trójkąty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policz ile ich jest?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0"/>
            <a:ext cx="7884368" cy="1772815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są trójkąty i jest ich 3.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 tak?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Super!!!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331640" y="2420888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7" name="Łącznik prosty ze strzałką 56"/>
          <p:cNvCxnSpPr/>
          <p:nvPr/>
        </p:nvCxnSpPr>
        <p:spPr>
          <a:xfrm>
            <a:off x="5076056" y="2276872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/>
          <p:nvPr/>
        </p:nvCxnSpPr>
        <p:spPr>
          <a:xfrm>
            <a:off x="6660232" y="5157192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/>
          <p:nvPr/>
        </p:nvCxnSpPr>
        <p:spPr>
          <a:xfrm>
            <a:off x="7596336" y="5517232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są</a:t>
            </a:r>
            <a:r>
              <a:rPr lang="pl-PL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prostokąty </a:t>
            </a:r>
            <a:endParaRPr lang="pl-PL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907704" y="2924944"/>
            <a:ext cx="1584176" cy="338437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44008" y="3861048"/>
            <a:ext cx="3384376" cy="158417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8460432" cy="1556793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Znajdź prostokąty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kolorze żółtym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8460432" cy="1556793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Widzisz je?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560840" cy="198884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Ile jest żółtych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prostokątów?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"/>
            <a:ext cx="8388424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Przyjrzyj się uważnie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rysunkowi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8460432" cy="1556793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 ich 6.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8460432" cy="1556793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Są tutaj -  zgadza się?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3" name="Łącznik prosty ze strzałką 52"/>
          <p:cNvCxnSpPr/>
          <p:nvPr/>
        </p:nvCxnSpPr>
        <p:spPr>
          <a:xfrm>
            <a:off x="4716016" y="3284984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/>
          <p:nvPr/>
        </p:nvCxnSpPr>
        <p:spPr>
          <a:xfrm>
            <a:off x="4716016" y="4005064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4716016" y="4509120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>
            <a:off x="4716016" y="5157192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>
            <a:off x="251520" y="1628800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 flipH="1">
            <a:off x="1187624" y="1916832"/>
            <a:ext cx="576064" cy="2160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032448"/>
          </a:xfrm>
        </p:spPr>
        <p:txBody>
          <a:bodyPr>
            <a:normAutofit/>
          </a:bodyPr>
          <a:lstStyle/>
          <a:p>
            <a:r>
              <a:rPr lang="pl-PL" sz="8000" b="1" dirty="0" smtClean="0">
                <a:latin typeface="Times New Roman" pitchFamily="18" charset="0"/>
                <a:cs typeface="Times New Roman" pitchFamily="18" charset="0"/>
              </a:rPr>
              <a:t>Brawo!!!</a:t>
            </a:r>
            <a:r>
              <a:rPr lang="pl-PL" sz="8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80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8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pl-PL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600" dirty="0" smtClean="0">
                <a:latin typeface="Times New Roman" pitchFamily="18" charset="0"/>
                <a:cs typeface="Times New Roman" pitchFamily="18" charset="0"/>
              </a:rPr>
            </a:br>
            <a:endParaRPr lang="pl-PL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1800200" cy="1822399"/>
          </a:xfrm>
          <a:prstGeom prst="rect">
            <a:avLst/>
          </a:prstGeom>
          <a:noFill/>
        </p:spPr>
      </p:pic>
      <p:pic>
        <p:nvPicPr>
          <p:cNvPr id="7" name="Picture 4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300192" y="3356992"/>
            <a:ext cx="1728192" cy="1822399"/>
          </a:xfrm>
          <a:prstGeom prst="rect">
            <a:avLst/>
          </a:prstGeom>
          <a:noFill/>
        </p:spPr>
      </p:pic>
      <p:pic>
        <p:nvPicPr>
          <p:cNvPr id="1029" name="Picture 5" descr="C:\Program Files (x86)\Microsoft Office\MEDIA\OFFICE12\Lines\j011587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11560" y="5229200"/>
            <a:ext cx="8136904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jest</a:t>
            </a:r>
            <a:r>
              <a:rPr lang="pl-PL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koło </a:t>
            </a:r>
            <a:endParaRPr lang="pl-PL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347864" y="2996952"/>
            <a:ext cx="2592288" cy="252028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"/>
            <a:ext cx="8388424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 widzisz jakieś koło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rysunku?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"/>
            <a:ext cx="8388424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Tak. To są koła.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5" name="Łącznik prosty ze strzałką 54"/>
          <p:cNvCxnSpPr/>
          <p:nvPr/>
        </p:nvCxnSpPr>
        <p:spPr>
          <a:xfrm>
            <a:off x="0" y="332656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>
            <a:off x="7308304" y="1988840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>
            <a:off x="7380312" y="2924944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>
            <a:off x="7308304" y="3789040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/>
          <p:nvPr/>
        </p:nvCxnSpPr>
        <p:spPr>
          <a:xfrm>
            <a:off x="7308304" y="4725144"/>
            <a:ext cx="576064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"/>
            <a:ext cx="8388424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Ile ich jest?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5656" y="1"/>
            <a:ext cx="7668344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Brawo. Na rysunku jest 5 kół.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jest</a:t>
            </a:r>
            <a:r>
              <a:rPr lang="pl-PL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kwadrat </a:t>
            </a:r>
            <a:endParaRPr lang="pl-PL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91880" y="2996952"/>
            <a:ext cx="2232248" cy="2232248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"/>
            <a:ext cx="8388424" cy="155679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Znajdź wszystkie kwadraty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rysunku.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03648" y="2492896"/>
            <a:ext cx="2520280" cy="41044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3356992"/>
            <a:ext cx="1728192" cy="32403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69168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278092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69168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3131840" y="4077072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69168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131840" y="5373216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2411760" y="5589240"/>
            <a:ext cx="504056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rójkąt równoramienny 31"/>
          <p:cNvSpPr/>
          <p:nvPr/>
        </p:nvSpPr>
        <p:spPr>
          <a:xfrm>
            <a:off x="5076056" y="2276872"/>
            <a:ext cx="1728192" cy="10801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5220072" y="357301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36"/>
          <p:cNvSpPr/>
          <p:nvPr/>
        </p:nvSpPr>
        <p:spPr>
          <a:xfrm>
            <a:off x="5220072" y="422108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5220072" y="4653136"/>
            <a:ext cx="1440160" cy="50405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5220072" y="5301208"/>
            <a:ext cx="1440160" cy="2880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5724128" y="5805264"/>
            <a:ext cx="864096" cy="79208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/>
          <p:cNvSpPr/>
          <p:nvPr/>
        </p:nvSpPr>
        <p:spPr>
          <a:xfrm>
            <a:off x="3923928" y="4869160"/>
            <a:ext cx="1152128" cy="17281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611560" y="1700808"/>
            <a:ext cx="792088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539552" y="504056"/>
            <a:ext cx="936104" cy="9361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99592" y="1484784"/>
            <a:ext cx="216024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75557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1115616" y="1844824"/>
            <a:ext cx="144016" cy="3960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3995936" y="501317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4283968" y="537321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995936" y="5733256"/>
            <a:ext cx="720080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355976" y="6237312"/>
            <a:ext cx="360040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7164288" y="5661248"/>
            <a:ext cx="7200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Trójkąt równoramienny 51"/>
          <p:cNvSpPr/>
          <p:nvPr/>
        </p:nvSpPr>
        <p:spPr>
          <a:xfrm rot="10800000">
            <a:off x="6948264" y="5517232"/>
            <a:ext cx="504056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7524328" y="1628800"/>
            <a:ext cx="1296144" cy="50405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884368" y="1988840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7884368" y="2924944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7884368" y="3861048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884368" y="4797152"/>
            <a:ext cx="648072" cy="72008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Trójkąt równoramienny 63"/>
          <p:cNvSpPr/>
          <p:nvPr/>
        </p:nvSpPr>
        <p:spPr>
          <a:xfrm>
            <a:off x="7596336" y="5661248"/>
            <a:ext cx="1224136" cy="10081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87</Words>
  <Application>Microsoft Office PowerPoint</Application>
  <PresentationFormat>Pokaz na ekranie (4:3)</PresentationFormat>
  <Paragraphs>24</Paragraphs>
  <Slides>22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Zapraszamy Cię do…  „Miasta kształtów”</vt:lpstr>
      <vt:lpstr>Przyjrzyj się uważnie  rysunkowi </vt:lpstr>
      <vt:lpstr>To jest  koło </vt:lpstr>
      <vt:lpstr>Czy widzisz jakieś koło  na rysunku?</vt:lpstr>
      <vt:lpstr>Tak. To są koła.</vt:lpstr>
      <vt:lpstr>Ile ich jest?</vt:lpstr>
      <vt:lpstr>Brawo. Na rysunku jest 5 kół.</vt:lpstr>
      <vt:lpstr>To jest kwadrat </vt:lpstr>
      <vt:lpstr>Znajdź wszystkie kwadraty  na rysunku.</vt:lpstr>
      <vt:lpstr>To są kwadraty.</vt:lpstr>
      <vt:lpstr>Ile jest wszystkich kwadratów?</vt:lpstr>
      <vt:lpstr>Wszystkich kwadratów jest 8. Doskonale </vt:lpstr>
      <vt:lpstr>To jest  trójkąt </vt:lpstr>
      <vt:lpstr>Znajdź wszystkie trójkąty  i policz ile ich jest?</vt:lpstr>
      <vt:lpstr>To są trójkąty i jest ich 3.  Czy tak? Super!!!</vt:lpstr>
      <vt:lpstr>To są  prostokąty </vt:lpstr>
      <vt:lpstr>Znajdź prostokąty  w kolorze żółtym.</vt:lpstr>
      <vt:lpstr>Widzisz je?</vt:lpstr>
      <vt:lpstr>Ile jest żółtych  prostokątów?</vt:lpstr>
      <vt:lpstr>Jest ich 6.</vt:lpstr>
      <vt:lpstr>Są tutaj -  zgadza się?</vt:lpstr>
      <vt:lpstr>Brawo!!!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Miasto kształtów.</dc:title>
  <dc:creator>Kasia</dc:creator>
  <cp:lastModifiedBy>Kasia</cp:lastModifiedBy>
  <cp:revision>14</cp:revision>
  <dcterms:created xsi:type="dcterms:W3CDTF">2020-04-20T21:57:07Z</dcterms:created>
  <dcterms:modified xsi:type="dcterms:W3CDTF">2020-04-20T23:05:02Z</dcterms:modified>
</cp:coreProperties>
</file>